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D965-1483-4047-AB2E-7EB51BDA8029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5E-3D78-48CD-A984-D2B34A01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788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D965-1483-4047-AB2E-7EB51BDA8029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5E-3D78-48CD-A984-D2B34A01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30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D965-1483-4047-AB2E-7EB51BDA8029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5E-3D78-48CD-A984-D2B34A01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90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D965-1483-4047-AB2E-7EB51BDA8029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5E-3D78-48CD-A984-D2B34A01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82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D965-1483-4047-AB2E-7EB51BDA8029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5E-3D78-48CD-A984-D2B34A01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58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D965-1483-4047-AB2E-7EB51BDA8029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5E-3D78-48CD-A984-D2B34A01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863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D965-1483-4047-AB2E-7EB51BDA8029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5E-3D78-48CD-A984-D2B34A01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87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D965-1483-4047-AB2E-7EB51BDA8029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5E-3D78-48CD-A984-D2B34A01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02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D965-1483-4047-AB2E-7EB51BDA8029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5E-3D78-48CD-A984-D2B34A01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30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D965-1483-4047-AB2E-7EB51BDA8029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5E-3D78-48CD-A984-D2B34A01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53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D965-1483-4047-AB2E-7EB51BDA8029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CD5E-3D78-48CD-A984-D2B34A01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9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6D965-1483-4047-AB2E-7EB51BDA8029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5CD5E-3D78-48CD-A984-D2B34A01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75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tse2.mm.bing.net/th?id=OIP.Js8jUpeHc4O47ENnWIlBxAHaEK&amp;pid=Ap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34873" cy="294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141810"/>
              </p:ext>
            </p:extLst>
          </p:nvPr>
        </p:nvGraphicFramePr>
        <p:xfrm>
          <a:off x="3825024" y="0"/>
          <a:ext cx="8366976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010"/>
                <a:gridCol w="2781836"/>
                <a:gridCol w="1300767"/>
                <a:gridCol w="3009363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Key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 vocabulary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Volcano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An opening in the Earth’s crust that allows magma, ash and gas out.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Climate change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An increase in temperature that changes the Earth’s atmosphere.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Habitat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The natural environment of a living thing.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Physical geography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The study of the natural environment, such as rivers, vegetation and climates.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Classification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 way of placing things into different groups.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Vertebrate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Animals with a backbone – mammals, birds, fish, amphibians and reptiles.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Continent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large area of land on the Earth.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Invertebrate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Animals without a backbone – worms, crabs, jellyfish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and butterflies.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Ocean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 vast amount of water that covers the Earth.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Evolution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process of growing and developing.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34" name="Picture 10" descr="https://www.searchlock.com/mirror/p?to=3000&amp;h=eyJpdiI6IjVUYnk4ZWJzTFZHZ0hmanpFYnZRVGc9PSIsInZhbHVlIjoiRFRUUUh2ZmFUYmRnVHZlNlZTb3JcL3M0am9kUEh2T2NFOW52NmFWbUd6ck50clhrQzlkOVBRNUZiaCtBdkl6UGpFOGk1U002Mm80b1ZkS2lqTSt4ZEJ1OFlZWko4RlpzKzI5WFwvV2NUSU90cHkxV0RCSUZiU1FTK2Q5ZFNRMitHY2Y0S3VYcFQ2SCs2b0JyZXM1akRVUGlBSHdPTUZ2UHFpRWM1RUFQV0lOaEE9IiwibWFjIjoiOGE3NzRhMWEyNjVlZmM0YWFiNTdhYTg4NDUyMDcxNWM2MmM0ZDgzMjhhYzYyMDUyYTIyZGE2ZGNmMTg3OTUxNyJ9&amp;u=http%3A%2F%2F3.bp.blogspot.com%2F-F0dYmMMdy7Q%2FUE-ahvCSTjI%2FAAAAAAAAEWM%2FVfgYpsBExi0%2Fs1600%2Fsevencontinentsandoceaniu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026535"/>
            <a:ext cx="4301544" cy="3831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258355" y="6606862"/>
            <a:ext cx="1030310" cy="25113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6" name="Picture 12" descr="https://tse2.mm.bing.net/th?id=OIP.JyGMsVVRccicc2QoubaBMQHaJQ&amp;pid=Ap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103" y="5615189"/>
            <a:ext cx="2348942" cy="1242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774286" y="5640946"/>
            <a:ext cx="5417713" cy="1217054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dirty="0" smtClean="0"/>
              <a:t>Charles Darwin: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A famous scientist and explorer.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He travelled around the world learning about different animals.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Darwin developed a theory of evolution and natural selection.</a:t>
            </a:r>
            <a:endParaRPr lang="en-GB" sz="1400" dirty="0"/>
          </a:p>
        </p:txBody>
      </p:sp>
      <p:pic>
        <p:nvPicPr>
          <p:cNvPr id="1038" name="Picture 14" descr="https://www.searchlock.com/mirror/p?to=3000&amp;h=eyJpdiI6IlFzcWFoVHNSMmlZSVJIQlZna2lLNlE9PSIsInZhbHVlIjoiZ2p0d0E5Z3BXT3pUcCt6Ykg5bjJ2WVd4RU5pM1dvNXIzMzdDdCtvayt4N1RkaXVcL3Fza0NWWjlRXC9WWXlZRVlIOWF0Ylhqbm9sQjZCNEVuVDUyVVR5OGJxdENtY0RaT09tWU5QVjhCTWdTUT0iLCJtYWMiOiIwNjk3MzRiOGEyNDExOWI2MDExZTcyOWM4NmRkMDMwZWE4MWRmNzY4ZGJlOTQ5YzZkMjAyYjk3NzFmMDRkN2VjIn0=&amp;u=https%3A%2F%2Farts1science.files.wordpress.com%2F2012%2F11%2Fvertebrates2_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181" y="3052292"/>
            <a:ext cx="3657599" cy="249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10525" y="3052294"/>
            <a:ext cx="4181475" cy="25371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8090" y="1596980"/>
            <a:ext cx="29835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4 Spring Term:</a:t>
            </a:r>
            <a:endParaRPr lang="en-US" sz="28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40157" y="2174383"/>
            <a:ext cx="628919" cy="32411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064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159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Smith</dc:creator>
  <cp:lastModifiedBy>Ashley Smith</cp:lastModifiedBy>
  <cp:revision>34</cp:revision>
  <dcterms:created xsi:type="dcterms:W3CDTF">2020-01-06T20:06:45Z</dcterms:created>
  <dcterms:modified xsi:type="dcterms:W3CDTF">2020-01-06T21:31:22Z</dcterms:modified>
</cp:coreProperties>
</file>